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0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6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則子 山下" userId="2ddf03fe9cf5103e" providerId="LiveId" clId="{4EF0EF7F-E4C1-43C3-B264-10FCBFCE02D9}"/>
    <pc:docChg chg="delSld">
      <pc:chgData name="則子 山下" userId="2ddf03fe9cf5103e" providerId="LiveId" clId="{4EF0EF7F-E4C1-43C3-B264-10FCBFCE02D9}" dt="2024-12-03T11:12:30.705" v="0" actId="2696"/>
      <pc:docMkLst>
        <pc:docMk/>
      </pc:docMkLst>
      <pc:sldChg chg="del">
        <pc:chgData name="則子 山下" userId="2ddf03fe9cf5103e" providerId="LiveId" clId="{4EF0EF7F-E4C1-43C3-B264-10FCBFCE02D9}" dt="2024-12-03T11:12:30.705" v="0" actId="2696"/>
        <pc:sldMkLst>
          <pc:docMk/>
          <pc:sldMk cId="1122523309" sldId="4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AC1AE9-71D2-4C45-D0D8-AABF54441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41145E2-E234-7B05-4AB5-DBFFC4A84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E3728C-FA37-BDC9-B7A5-7688E2EC4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FD611C-FB9C-6500-DFA9-6C101C1B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C6A669-707D-D002-C9DF-CAE1915AE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34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A6A49C-5C53-59A0-1406-DBA99D3F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6875DF6-6605-20A6-98FD-E8E05F5AC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C17066-A26E-0ECD-68D9-12F92F0A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092ED9-372A-A701-617F-FEFF3253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5D256A-72C3-C211-432C-8FD8A4C0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82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0AA46AD-B695-8ACB-C1EC-0DC12EE71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6B2B4B7-FC38-E892-7997-EEB1DEC45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84886F-AF03-8700-D6C5-E025BD0C1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F47A49-0B31-F7AC-12F4-902B1A87E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0CAEC7-3233-D294-2607-6A11FA7A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88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D759F5-D3CE-F694-DA64-F3CC9964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35349A-0B19-288E-C994-21E10BDF0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DDB3BA-55DD-2F05-13BE-1BDF5076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5F2C6E-E4E4-8045-C9A1-BEFEC002D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6DDA4D-D85A-ED96-DCA2-D3C53A8F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17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133DB3-5468-E9FD-3713-2221A559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509D88B-6AFB-0656-4127-6E17C2FB2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19362A-B387-7440-869A-259C95B7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0D6B02-5F92-A9AC-7DD4-E7FAEDAC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5E9898-22C1-928A-0BFD-DF249091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41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4F6914-2CF9-B9EF-5D9C-705CFCE9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79A89D-3245-DC77-2B27-4A39F25A3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BCF8C98-FD45-2330-727A-B4BB426F6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3090AE7-09C1-A170-6F09-0D9B30597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61E1DF-71EA-A9B4-ABFA-CF432AEA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788B7F2-F912-4A84-4ABA-E031B462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438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E0DBD2-BD72-C95D-EBF5-242B2664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94F5F71-8577-4022-0E1A-488EE7312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732FD12-C8F1-0292-907B-BF32E3E2F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F1023AF-BE60-D0F6-6F8F-9B473B6E2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D926730-67E1-A7E1-6BD1-ADCFEBF7B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873C2EC-AE07-7561-57FA-631B85CA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FB2197-F72C-AA4F-6D7B-FC21949C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6BBE36-1590-FE4A-3E68-2C31B802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221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939458-B9B1-7CAB-D914-68184412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BE0F580-D6F3-8F0B-0D69-32F39630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8B17857-248F-4CCC-4928-8F4F0DE83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EBB45DF-17F6-8A80-CD9B-3A0CDF14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87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1B1593-D2B7-E19E-6B3C-9A2DE39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884EA18-F05E-9979-751D-FB46FD664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CC2BB4-2F32-8565-33BA-AFBAE024C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84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8340D2-AE68-CFDC-D300-ED36180D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D6E8AB-C170-B118-F259-83B44056C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8947F48-0BDF-8161-476D-1F789DD38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ABDCD7-3D03-2FC0-7FD9-AA49D5AF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D2C0D3-6CA5-8347-FB95-95EFB658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EB144E-00C4-5127-A839-813F2F4A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0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CA6B08-33E5-5423-B95F-B24D1CA5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5C02FA0-0FD9-10CE-91DC-0F5458A42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D73B60F-7DB0-E225-17AC-4356B8C33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8F2ED2-0C87-AEC1-BD25-0C96AC41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11D79A-42D9-5E8C-E02D-A80BEB39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D569C9-7F26-4C57-EA83-F293A1B3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51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706C4D0-F2B4-4E00-27AE-2855F5E8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DF411B-7FEA-5B00-DEBB-168C9334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F698E3-8A8C-004E-30E2-FFB3306E8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2BE9E-20A0-4599-BAC6-C8653C50CF1A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57C7F7-18A1-9B6F-A7CB-003CE428D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DE94EF-7594-D443-AE61-7946B89E3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2C346-E1C5-4C61-AB58-C893BAC28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51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3666A52-08C6-E72E-6DB5-077549FF171E}"/>
              </a:ext>
            </a:extLst>
          </p:cNvPr>
          <p:cNvSpPr txBox="1">
            <a:spLocks/>
          </p:cNvSpPr>
          <p:nvPr/>
        </p:nvSpPr>
        <p:spPr>
          <a:xfrm>
            <a:off x="7471652" y="-59924"/>
            <a:ext cx="5552767" cy="673768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sz="2100" b="1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　無料で点検いたします</a:t>
            </a:r>
            <a:endParaRPr lang="en-US" altLang="ja-JP" sz="21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信じちゃいけないその言葉</a:t>
            </a:r>
            <a:endParaRPr lang="en-US" altLang="ja-JP" sz="21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無料のつもりが大出費</a:t>
            </a:r>
            <a:endParaRPr lang="en-US" altLang="ja-JP" sz="21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きっぱりいいましょう「いりません」</a:t>
            </a:r>
            <a:endParaRPr lang="en-US" altLang="ja-JP" sz="21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100" b="1" dirty="0">
              <a:solidFill>
                <a:schemeClr val="accent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　通信料が安くなる</a:t>
            </a:r>
            <a:endParaRPr lang="en-US" altLang="ja-JP" sz="21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信じちゃいけないその言葉</a:t>
            </a:r>
            <a:endParaRPr lang="en-US" altLang="ja-JP" sz="21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不要なオプション付くだけよ</a:t>
            </a:r>
            <a:endParaRPr lang="en-US" altLang="ja-JP" sz="21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きっぱりいいましょ「ことわります」</a:t>
            </a:r>
            <a:endParaRPr lang="en-US" altLang="ja-JP" sz="21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　「サプリのお試し５００円」</a:t>
            </a:r>
            <a:endParaRPr lang="en-US" altLang="ja-JP" sz="21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表示をよくよく見てみよう</a:t>
            </a:r>
            <a:endParaRPr lang="en-US" altLang="ja-JP" sz="21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２回目以降は５千円</a:t>
            </a:r>
            <a:endParaRPr lang="en-US" altLang="ja-JP" sz="21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広告チェックで「買いません」</a:t>
            </a:r>
            <a:endParaRPr lang="en-US" altLang="ja-JP" sz="21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100" b="1" dirty="0">
              <a:solidFill>
                <a:srgbClr val="99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　いろんな手口でやってくる</a:t>
            </a:r>
            <a:endParaRPr lang="en-US" altLang="ja-JP" sz="2100" b="1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おいしい話は裏がある</a:t>
            </a:r>
            <a:endParaRPr lang="en-US" altLang="ja-JP" sz="2100" b="1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一人で決断する前に</a:t>
            </a:r>
            <a:endParaRPr lang="en-US" altLang="ja-JP" sz="2100" b="1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相談しましょう　</a:t>
            </a:r>
            <a:r>
              <a:rPr lang="en-US" altLang="ja-JP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 8 8( </a:t>
            </a:r>
            <a:r>
              <a:rPr lang="ja-JP" altLang="en-US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いちはちはち</a:t>
            </a:r>
            <a:r>
              <a:rPr lang="en-US" altLang="ja-JP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2100" b="1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相談しましょう　</a:t>
            </a:r>
            <a:r>
              <a:rPr lang="en-US" altLang="ja-JP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 8 8( </a:t>
            </a:r>
            <a:r>
              <a:rPr lang="ja-JP" altLang="en-US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いちはちはち</a:t>
            </a:r>
            <a:r>
              <a:rPr lang="en-US" altLang="ja-JP" sz="21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2100" b="1" dirty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42E18A-28D5-D8DD-05A5-BA5692742822}"/>
              </a:ext>
            </a:extLst>
          </p:cNvPr>
          <p:cNvSpPr txBox="1"/>
          <p:nvPr/>
        </p:nvSpPr>
        <p:spPr>
          <a:xfrm rot="1518576">
            <a:off x="6855078" y="4983552"/>
            <a:ext cx="64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2060"/>
                </a:solidFill>
              </a:rPr>
              <a:t>♪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612CA44-611E-6579-E566-68E91792A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3861">
            <a:off x="11169268" y="1544935"/>
            <a:ext cx="1231499" cy="117663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8B9021-BC9E-E645-29C5-A82634AB13B7}"/>
              </a:ext>
            </a:extLst>
          </p:cNvPr>
          <p:cNvSpPr txBox="1"/>
          <p:nvPr/>
        </p:nvSpPr>
        <p:spPr>
          <a:xfrm>
            <a:off x="6859285" y="-1"/>
            <a:ext cx="677108" cy="64681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009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その安さには裏があるの歌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47E5C41-19FB-F747-0AAD-96E101FEB574}"/>
              </a:ext>
            </a:extLst>
          </p:cNvPr>
          <p:cNvSpPr/>
          <p:nvPr/>
        </p:nvSpPr>
        <p:spPr>
          <a:xfrm>
            <a:off x="-15471" y="40146"/>
            <a:ext cx="6883396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f3edc7a5-dcda-40b4-acbc-202a5ce65196">
            <a:hlinkClick r:id="" action="ppaction://media"/>
            <a:extLst>
              <a:ext uri="{FF2B5EF4-FFF2-40B4-BE49-F238E27FC236}">
                <a16:creationId xmlns:a16="http://schemas.microsoft.com/office/drawing/2014/main" id="{53333FE3-2FB3-82AC-7DB0-482C509ED9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69753"/>
            <a:ext cx="6883396" cy="683792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D4046F-6110-C13C-576E-E1F91759F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97" y="6343650"/>
            <a:ext cx="2543175" cy="5143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7490C42-9708-6494-415B-05EBA7E9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02" y="5631403"/>
            <a:ext cx="2000512" cy="118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3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117</Words>
  <Application>Microsoft Office PowerPoint</Application>
  <PresentationFormat>ワイド画面</PresentationFormat>
  <Paragraphs>23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HGPｺﾞｼｯｸE</vt:lpstr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倉田 るみ子</dc:creator>
  <cp:lastModifiedBy>則子 山下</cp:lastModifiedBy>
  <cp:revision>13</cp:revision>
  <dcterms:created xsi:type="dcterms:W3CDTF">2022-08-27T06:03:22Z</dcterms:created>
  <dcterms:modified xsi:type="dcterms:W3CDTF">2024-12-03T11:12:39Z</dcterms:modified>
</cp:coreProperties>
</file>